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3" r:id="rId2"/>
    <p:sldId id="347" r:id="rId3"/>
    <p:sldId id="344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33"/>
    <a:srgbClr val="002E50"/>
    <a:srgbClr val="00233E"/>
    <a:srgbClr val="0214A4"/>
    <a:srgbClr val="000099"/>
    <a:srgbClr val="5A7161"/>
    <a:srgbClr val="0000CC"/>
    <a:srgbClr val="0025AA"/>
    <a:srgbClr val="0334B0"/>
    <a:srgbClr val="8136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62" autoAdjust="0"/>
    <p:restoredTop sz="94660"/>
  </p:normalViewPr>
  <p:slideViewPr>
    <p:cSldViewPr snapToGrid="0">
      <p:cViewPr varScale="1">
        <p:scale>
          <a:sx n="74" d="100"/>
          <a:sy n="74" d="100"/>
        </p:scale>
        <p:origin x="6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ACC2D-AB22-476A-905B-F7B70521FA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B31C40-669E-454C-8EE1-37E43AA8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D1656-64E4-4886-812E-5A0B1DAA7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D02F2-0BEC-4B91-926A-1AC5E819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C4A33-0861-42B7-A862-52DC7279E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96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80BD0-9C91-4969-9073-80DFD3CB9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34C112-7BA2-45DD-A5C5-6067243B62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0C429-EC4A-41CB-B6CD-3DB2754E6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94A73-7737-49F6-B0C0-FC2D23F64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7BA7A-34E6-4DCD-A5C8-409B1A3FC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76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1ED513-7F62-483E-A189-4D4AFF81E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E011D3-784C-4BDF-8581-6320D7F6D1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65F99-0BED-4472-B954-6EED19F2E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7E82A-2DCB-4954-ADD5-BFA07F10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18FD8-3FDB-445D-8CF6-94637176B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65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D73D1-B69A-4AF1-BE71-C24E0A93D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CFB6A-A170-44DC-84A3-0C3B3268E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E8B0A0-FC6E-4095-9138-64C84D502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EE768-E3E1-4025-ADE9-7E8E0D64B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240C5A-8AF5-4569-9D84-9B349F663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3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8DF48-09ED-4AA0-81F1-DE0C085ED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E3AF06-AB9E-4F96-9E63-753A8D352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F4B17-F453-49D6-B3C1-B4A5FF16E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6D3E8-2DC4-4987-8A24-B58BD4554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5BD80-134F-4BAB-91C5-DA229251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2EB54-55DF-4337-99F1-2540D4045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07FA2-0E72-46C3-A0B9-B6AD75BDA7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AD0B3D-3C3C-479F-961A-8F4DFE577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70C7A6-40AA-444F-8112-87BFC6BE2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1F4430-23B3-4900-8021-327810039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6641F-52BD-44BB-B94E-E3371A481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14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73A96-E94B-471D-B9FF-4EBC5B683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E6B55-0FB9-4903-88DB-2EBE5271F2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D7405-4799-42A4-A68B-4B627EB0C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B25A6-9CB2-4739-90BA-BBD3EC34A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A88C8B-2F49-4ED7-B217-0D846A8EF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A9D77E-4A81-4ACB-B05A-BCC98AAEF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450303-3DC2-415D-AA16-D8C3EAD0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7D696C-CD96-4435-A168-9DDC68434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DB885-5873-453B-B1C6-CC1456CAE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E9A313-4904-4554-BB47-CA9941D9A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DC15A9-A30F-4E6E-8546-1C3CD406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F7BE84-0F08-43F9-8C9D-7AC62924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06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F4F568-7932-4A64-A1F6-684FCCCAF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0331E7-9464-4381-9250-22C0ABE37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52E4E-74F7-4264-8608-B7AE503F3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8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360EE-B669-44EB-BFD3-3BBD85AC1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3C224-53A9-4005-8D63-0C136485A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79B11-6F7D-4C23-B96E-701879C036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EC808F-D7EB-48F8-8801-569F54C35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DBB13-1ABE-436C-A6D9-12D75B5E6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8E1AD9-A78D-4624-8515-A80340C1C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4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0CC52-E0C0-488B-AB91-D022AE87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0E2811-F18E-4237-A172-AE5726E762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6AFF1-E463-49E1-BFD1-4B95D9B38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5EA201-7928-41A8-8F3F-C4ECD05E7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25FC7-6D51-4AED-80A4-CB175CE1E00F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EBB3E-8F66-4B2B-8DC1-839CDAC54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D8BB-19C2-4582-8F7C-93E7729CF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01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8E7313-9985-4211-BBDE-6976C46E0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3602DA-2DE7-41FC-B56C-DE405984E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F0954-DDDD-4278-A12E-9A97651FC1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25FC7-6D51-4AED-80A4-CB175CE1E00F}" type="datetimeFigureOut">
              <a:rPr lang="en-US" smtClean="0"/>
              <a:t>12/5/2020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667945-FE27-4D68-8F13-FDCDC5083D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A7998-BB8E-4BBB-A938-E51056A01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91401-0F92-45F9-9F82-1728B139C0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69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0135C6-B034-4C58-8990-1CCB34A1E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53546" y="1129367"/>
            <a:ext cx="5356045" cy="459926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013F51-6B32-4D23-A991-DC5D9785A23C}"/>
              </a:ext>
            </a:extLst>
          </p:cNvPr>
          <p:cNvSpPr txBox="1"/>
          <p:nvPr/>
        </p:nvSpPr>
        <p:spPr>
          <a:xfrm>
            <a:off x="6698577" y="1912096"/>
            <a:ext cx="53560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Sunday, December 6, 2020</a:t>
            </a:r>
          </a:p>
          <a:p>
            <a:pPr algn="ctr"/>
            <a:endParaRPr lang="en-CA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  <a:p>
            <a:pPr algn="ctr"/>
            <a:r>
              <a:rPr lang="en-CA" sz="28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Culmore </a:t>
            </a:r>
          </a:p>
          <a:p>
            <a:pPr algn="ctr"/>
            <a:r>
              <a:rPr lang="en-CA" sz="28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United Methodist Church</a:t>
            </a:r>
          </a:p>
          <a:p>
            <a:pPr algn="ctr"/>
            <a:endParaRPr lang="en-CA" sz="2800" b="1" dirty="0">
              <a:solidFill>
                <a:srgbClr val="1E5C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udy Old Style" panose="02020502050305020303" pitchFamily="18" charset="0"/>
            </a:endParaRPr>
          </a:p>
          <a:p>
            <a:pPr algn="ctr"/>
            <a:r>
              <a:rPr lang="en-CA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udy Old Style" panose="02020502050305020303" pitchFamily="18" charset="0"/>
              </a:rPr>
              <a:t>Words and Music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92B54A-6398-4CDA-8D54-EC3A6F5616B5}"/>
              </a:ext>
            </a:extLst>
          </p:cNvPr>
          <p:cNvSpPr/>
          <p:nvPr/>
        </p:nvSpPr>
        <p:spPr>
          <a:xfrm>
            <a:off x="4212662" y="1129367"/>
            <a:ext cx="2005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chemeClr val="bg1"/>
                </a:solidFill>
                <a:latin typeface="Georgia" panose="02040502050405020303" pitchFamily="18" charset="0"/>
              </a:rPr>
              <a:t>Photo by James Gardner</a:t>
            </a:r>
          </a:p>
        </p:txBody>
      </p:sp>
    </p:spTree>
    <p:extLst>
      <p:ext uri="{BB962C8B-B14F-4D97-AF65-F5344CB8AC3E}">
        <p14:creationId xmlns:p14="http://schemas.microsoft.com/office/powerpoint/2010/main" val="3062118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01BC45-59A6-46D1-B4A7-26377E673A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168AC7-6777-4294-B925-D78707CB0A9B}"/>
              </a:ext>
            </a:extLst>
          </p:cNvPr>
          <p:cNvSpPr txBox="1"/>
          <p:nvPr/>
        </p:nvSpPr>
        <p:spPr>
          <a:xfrm>
            <a:off x="1439579" y="1023491"/>
            <a:ext cx="3371046" cy="4543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  <a:latin typeface="Georgia" panose="02040502050405020303" pitchFamily="18" charset="0"/>
              </a:rPr>
              <a:t>A Candle is Burning</a:t>
            </a:r>
          </a:p>
          <a:p>
            <a:pPr>
              <a:lnSpc>
                <a:spcPct val="150000"/>
              </a:lnSpc>
            </a:pPr>
            <a:endParaRPr lang="en-US" sz="9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A candle is burning,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a candle of JOY,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A candle to welcome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brave Mary's new boy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Our hearts fill with wonder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and eyes light and glow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As joy brightens winter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Georgia" panose="02040502050405020303" pitchFamily="18" charset="0"/>
              </a:rPr>
              <a:t>like sunshine on snow</a:t>
            </a:r>
            <a:endParaRPr lang="en-US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DF939B-2606-41C2-9B2A-E3F08F8CF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84890"/>
            <a:ext cx="2506916" cy="4756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A427FA-1C7C-4EFD-B66E-ECB31C586C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963" y="4031087"/>
            <a:ext cx="5217037" cy="1236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0434A64-0CA4-4A4B-A334-36EA45A74A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4464" y="1548982"/>
            <a:ext cx="5212532" cy="4017612"/>
          </a:xfrm>
          <a:prstGeom prst="rect">
            <a:avLst/>
          </a:prstGeom>
        </p:spPr>
      </p:pic>
      <p:pic>
        <p:nvPicPr>
          <p:cNvPr id="2" name="Candle of Joy_WK ">
            <a:hlinkClick r:id="" action="ppaction://media"/>
            <a:extLst>
              <a:ext uri="{FF2B5EF4-FFF2-40B4-BE49-F238E27FC236}">
                <a16:creationId xmlns:a16="http://schemas.microsoft.com/office/drawing/2014/main" id="{3565246E-D74A-4932-9841-5E69CFE29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4779" y="413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6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845D5E-41EB-4BF2-A9D3-9D43C7B877EE}"/>
              </a:ext>
            </a:extLst>
          </p:cNvPr>
          <p:cNvSpPr txBox="1"/>
          <p:nvPr/>
        </p:nvSpPr>
        <p:spPr>
          <a:xfrm>
            <a:off x="6096000" y="1165449"/>
            <a:ext cx="5324912" cy="4841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0000FF"/>
                </a:solidFill>
                <a:effectLst/>
                <a:latin typeface="Lucida Bright" panose="02040602050505020304" pitchFamily="18" charset="0"/>
              </a:rPr>
              <a:t>Magnify the Lord -  Luke 1:46-49</a:t>
            </a:r>
          </a:p>
          <a:p>
            <a:endParaRPr lang="en-US" dirty="0">
              <a:solidFill>
                <a:srgbClr val="222222"/>
              </a:solidFill>
              <a:latin typeface="Lucida Bright" panose="020406020505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0" i="1" dirty="0">
                <a:solidFill>
                  <a:srgbClr val="222222"/>
                </a:solidFill>
                <a:effectLst/>
                <a:latin typeface="Lucida Bright" panose="02040602050505020304" pitchFamily="18" charset="0"/>
              </a:rPr>
              <a:t>Rejoice in God, rejoice in God </a:t>
            </a:r>
          </a:p>
          <a:p>
            <a:pPr algn="l">
              <a:lnSpc>
                <a:spcPct val="150000"/>
              </a:lnSpc>
            </a:pPr>
            <a:r>
              <a:rPr lang="en-US" i="1" dirty="0">
                <a:solidFill>
                  <a:srgbClr val="222222"/>
                </a:solidFill>
                <a:latin typeface="Lucida Bright" panose="02040602050505020304" pitchFamily="18" charset="0"/>
              </a:rPr>
              <a:t>	</a:t>
            </a:r>
            <a:r>
              <a:rPr lang="en-US" b="0" i="1" dirty="0">
                <a:solidFill>
                  <a:srgbClr val="222222"/>
                </a:solidFill>
                <a:effectLst/>
                <a:latin typeface="Lucida Bright" panose="02040602050505020304" pitchFamily="18" charset="0"/>
              </a:rPr>
              <a:t>who has done great things for me. </a:t>
            </a:r>
          </a:p>
          <a:p>
            <a:pPr algn="l">
              <a:lnSpc>
                <a:spcPct val="150000"/>
              </a:lnSpc>
            </a:pPr>
            <a:r>
              <a:rPr lang="en-US" b="0" i="1" dirty="0">
                <a:solidFill>
                  <a:srgbClr val="222222"/>
                </a:solidFill>
                <a:effectLst/>
                <a:latin typeface="Lucida Bright" panose="02040602050505020304" pitchFamily="18" charset="0"/>
              </a:rPr>
              <a:t>Rejoice in God, rejoice in God </a:t>
            </a:r>
          </a:p>
          <a:p>
            <a:pPr algn="l">
              <a:lnSpc>
                <a:spcPct val="150000"/>
              </a:lnSpc>
            </a:pPr>
            <a:r>
              <a:rPr lang="en-US" i="1" dirty="0">
                <a:solidFill>
                  <a:srgbClr val="222222"/>
                </a:solidFill>
                <a:latin typeface="Lucida Bright" panose="02040602050505020304" pitchFamily="18" charset="0"/>
              </a:rPr>
              <a:t>	</a:t>
            </a:r>
            <a:r>
              <a:rPr lang="en-US" b="0" i="1" dirty="0">
                <a:solidFill>
                  <a:srgbClr val="222222"/>
                </a:solidFill>
                <a:effectLst/>
                <a:latin typeface="Lucida Bright" panose="02040602050505020304" pitchFamily="18" charset="0"/>
              </a:rPr>
              <a:t>who has done great things for me. </a:t>
            </a:r>
          </a:p>
          <a:p>
            <a:pPr algn="l">
              <a:lnSpc>
                <a:spcPct val="150000"/>
              </a:lnSpc>
            </a:pPr>
            <a:r>
              <a:rPr lang="en-US" b="0" i="1" dirty="0">
                <a:solidFill>
                  <a:srgbClr val="222222"/>
                </a:solidFill>
                <a:effectLst/>
                <a:latin typeface="Lucida Bright" panose="02040602050505020304" pitchFamily="18" charset="0"/>
              </a:rPr>
              <a:t>Magnify the Lord, magnify the Lord, </a:t>
            </a:r>
          </a:p>
          <a:p>
            <a:pPr algn="l">
              <a:lnSpc>
                <a:spcPct val="150000"/>
              </a:lnSpc>
            </a:pPr>
            <a:r>
              <a:rPr lang="en-US" i="1" dirty="0">
                <a:solidFill>
                  <a:srgbClr val="222222"/>
                </a:solidFill>
                <a:latin typeface="Lucida Bright" panose="02040602050505020304" pitchFamily="18" charset="0"/>
              </a:rPr>
              <a:t>	</a:t>
            </a:r>
            <a:r>
              <a:rPr lang="en-US" b="0" i="1" dirty="0">
                <a:solidFill>
                  <a:srgbClr val="222222"/>
                </a:solidFill>
                <a:effectLst/>
                <a:latin typeface="Lucida Bright" panose="02040602050505020304" pitchFamily="18" charset="0"/>
              </a:rPr>
              <a:t>who is my savior and my God!</a:t>
            </a:r>
            <a:br>
              <a:rPr lang="en-US" b="0" i="1" dirty="0">
                <a:solidFill>
                  <a:srgbClr val="222222"/>
                </a:solidFill>
                <a:effectLst/>
                <a:latin typeface="Lucida Bright" panose="02040602050505020304" pitchFamily="18" charset="0"/>
              </a:rPr>
            </a:br>
            <a:endParaRPr lang="en-US" b="0" i="1" dirty="0">
              <a:solidFill>
                <a:srgbClr val="222222"/>
              </a:solidFill>
              <a:effectLst/>
              <a:latin typeface="Lucida Bright" panose="02040602050505020304" pitchFamily="18" charset="0"/>
            </a:endParaRPr>
          </a:p>
          <a:p>
            <a:pPr algn="l">
              <a:lnSpc>
                <a:spcPct val="150000"/>
              </a:lnSpc>
            </a:pPr>
            <a:r>
              <a:rPr lang="en-US" b="0" i="1" dirty="0">
                <a:solidFill>
                  <a:srgbClr val="222222"/>
                </a:solidFill>
                <a:effectLst/>
                <a:latin typeface="Lucida Bright" panose="02040602050505020304" pitchFamily="18" charset="0"/>
              </a:rPr>
              <a:t>Magnify the Lord, magnify the Lord, </a:t>
            </a:r>
          </a:p>
          <a:p>
            <a:pPr algn="l">
              <a:lnSpc>
                <a:spcPct val="150000"/>
              </a:lnSpc>
            </a:pPr>
            <a:r>
              <a:rPr lang="en-US" i="1" dirty="0">
                <a:solidFill>
                  <a:srgbClr val="222222"/>
                </a:solidFill>
                <a:latin typeface="Lucida Bright" panose="02040602050505020304" pitchFamily="18" charset="0"/>
              </a:rPr>
              <a:t>	</a:t>
            </a:r>
            <a:r>
              <a:rPr lang="en-US" b="0" i="1" dirty="0">
                <a:solidFill>
                  <a:srgbClr val="222222"/>
                </a:solidFill>
                <a:effectLst/>
                <a:latin typeface="Lucida Bright" panose="02040602050505020304" pitchFamily="18" charset="0"/>
              </a:rPr>
              <a:t>magnify the Lord, who is my savior</a:t>
            </a:r>
          </a:p>
          <a:p>
            <a:pPr>
              <a:lnSpc>
                <a:spcPct val="150000"/>
              </a:lnSpc>
            </a:pPr>
            <a:r>
              <a:rPr lang="en-US" b="0" i="1" dirty="0">
                <a:solidFill>
                  <a:srgbClr val="222222"/>
                </a:solidFill>
                <a:effectLst/>
                <a:latin typeface="Lucida Bright" panose="02040602050505020304" pitchFamily="18" charset="0"/>
              </a:rPr>
              <a:t> </a:t>
            </a:r>
            <a:endParaRPr lang="en-US" i="1" dirty="0">
              <a:latin typeface="Lucida Bright" panose="02040602050505020304" pitchFamily="18" charset="0"/>
            </a:endParaRPr>
          </a:p>
        </p:txBody>
      </p:sp>
      <p:pic>
        <p:nvPicPr>
          <p:cNvPr id="6" name="Magnify the Lord">
            <a:hlinkClick r:id="" action="ppaction://media"/>
            <a:extLst>
              <a:ext uri="{FF2B5EF4-FFF2-40B4-BE49-F238E27FC236}">
                <a16:creationId xmlns:a16="http://schemas.microsoft.com/office/drawing/2014/main" id="{3372EE20-E976-48EF-AB18-E0F81F9FEF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18819" y="576597"/>
            <a:ext cx="609600" cy="609600"/>
          </a:xfrm>
          <a:prstGeom prst="rect">
            <a:avLst/>
          </a:prstGeom>
        </p:spPr>
      </p:pic>
      <p:pic>
        <p:nvPicPr>
          <p:cNvPr id="2" name="Picture 2" descr="The Canticle of Mary (Magnificat) - Jen Norton Art Studio | Mary catholic,  Catholic art, Blessed mother mary">
            <a:extLst>
              <a:ext uri="{FF2B5EF4-FFF2-40B4-BE49-F238E27FC236}">
                <a16:creationId xmlns:a16="http://schemas.microsoft.com/office/drawing/2014/main" id="{62504CBD-583C-419B-8C1C-71C174BC4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19" y="1392573"/>
            <a:ext cx="3637466" cy="461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97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7124</TotalTime>
  <Words>131</Words>
  <Application>Microsoft Office PowerPoint</Application>
  <PresentationFormat>Widescreen</PresentationFormat>
  <Paragraphs>28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Georgia</vt:lpstr>
      <vt:lpstr>Goudy Old Style</vt:lpstr>
      <vt:lpstr>Lucida Bright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Neil</dc:creator>
  <cp:lastModifiedBy>Nelson Neil</cp:lastModifiedBy>
  <cp:revision>282</cp:revision>
  <dcterms:created xsi:type="dcterms:W3CDTF">2020-07-10T01:59:15Z</dcterms:created>
  <dcterms:modified xsi:type="dcterms:W3CDTF">2020-12-06T02:44:18Z</dcterms:modified>
</cp:coreProperties>
</file>